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3" r:id="rId8"/>
    <p:sldId id="262" r:id="rId9"/>
    <p:sldId id="265" r:id="rId10"/>
    <p:sldId id="264" r:id="rId11"/>
    <p:sldId id="269" r:id="rId12"/>
    <p:sldId id="268" r:id="rId13"/>
    <p:sldId id="271" r:id="rId14"/>
    <p:sldId id="270" r:id="rId15"/>
    <p:sldId id="273" r:id="rId16"/>
    <p:sldId id="272" r:id="rId17"/>
    <p:sldId id="275" r:id="rId18"/>
    <p:sldId id="274" r:id="rId19"/>
    <p:sldId id="277" r:id="rId20"/>
    <p:sldId id="276" r:id="rId21"/>
    <p:sldId id="279" r:id="rId22"/>
    <p:sldId id="278" r:id="rId23"/>
    <p:sldId id="280" r:id="rId24"/>
    <p:sldId id="281" r:id="rId25"/>
    <p:sldId id="267" r:id="rId26"/>
    <p:sldId id="282" r:id="rId2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26"/>
    <p:penClr>
      <a:srgbClr val="FF0000"/>
    </p:penClr>
  </p:showPr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03" autoAdjust="0"/>
  </p:normalViewPr>
  <p:slideViewPr>
    <p:cSldViewPr>
      <p:cViewPr varScale="1">
        <p:scale>
          <a:sx n="83" d="100"/>
          <a:sy n="83" d="100"/>
        </p:scale>
        <p:origin x="-1026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8B185-9FF9-4D77-86B0-90E27C818A03}" type="datetimeFigureOut">
              <a:rPr lang="fr-FR" smtClean="0"/>
              <a:pPr/>
              <a:t>26/05/2016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942AD-C8C7-49CB-A39C-D2F560261D2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untz\Music\-%20A%20Musiques%20de%20films\Mega%20Cinema%20Disc%202\04%20Le%20Gendarme%20de%20Saint-Tropez-%20La%20Marche%20des%20Gendarmes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DECOUVERTE 2 JA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04 Le Gendarme de Saint-Tropez- La Marche des Gendarme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5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5A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3" name="Picture 2" descr="P1280936"/>
          <p:cNvPicPr>
            <a:picLocks noChangeAspect="1" noChangeArrowheads="1"/>
          </p:cNvPicPr>
          <p:nvPr/>
        </p:nvPicPr>
        <p:blipFill>
          <a:blip r:embed="rId4" cstate="print"/>
          <a:srcRect l="36171" t="30145" r="26489" b="16959"/>
          <a:stretch>
            <a:fillRect/>
          </a:stretch>
        </p:blipFill>
        <p:spPr bwMode="auto">
          <a:xfrm>
            <a:off x="3707904" y="2996952"/>
            <a:ext cx="2161034" cy="2294982"/>
          </a:xfrm>
          <a:prstGeom prst="rect">
            <a:avLst/>
          </a:prstGeom>
          <a:noFill/>
          <a:ln w="19050" algn="in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419872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>
    <p:wedge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ECOUVERTE 2 JAUNE 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DECOUVERTE 2 JAUNE 6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75856" y="5129897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7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8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03848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DECOUVERTE 2 JAUNE 9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COUVERTE 2 JAUNE 9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95936" y="5385990"/>
            <a:ext cx="4932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Réponses A et B</a:t>
            </a:r>
            <a:endParaRPr lang="fr-FR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860032" y="5229200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plit orient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5000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1A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Tm="2000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1A-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2000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DECOUVERTE 2 JAUNE 11A--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75856" y="505788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plit orient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987824" y="5085184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2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19872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3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419872" y="5013176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4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ECOUVERTE 2 JAUNE 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03848" y="5085184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Réponse </a:t>
            </a:r>
            <a:r>
              <a:rPr lang="fr-FR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fr-FR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588224" y="4293096"/>
            <a:ext cx="22322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 algn="ctr"/>
            <a:r>
              <a:rPr lang="fr-FR" b="1" dirty="0" smtClean="0">
                <a:solidFill>
                  <a:srgbClr val="008000"/>
                </a:solidFill>
              </a:rPr>
              <a:t>Ces </a:t>
            </a:r>
            <a:r>
              <a:rPr lang="fr-FR" b="1" dirty="0" smtClean="0">
                <a:solidFill>
                  <a:srgbClr val="008000"/>
                </a:solidFill>
              </a:rPr>
              <a:t>bornes étaient implantées toutes les 1 000 toises (une toise=1, 949 m) donc la 19 était à 38 km de Paris</a:t>
            </a:r>
            <a:r>
              <a:rPr lang="fr-FR" dirty="0" smtClean="0"/>
              <a:t>. </a:t>
            </a:r>
            <a:endParaRPr lang="fr-FR" dirty="0"/>
          </a:p>
        </p:txBody>
      </p:sp>
    </p:spTree>
  </p:cSld>
  <p:clrMapOvr>
    <a:masterClrMapping/>
  </p:clrMapOvr>
  <p:transition advClick="0" advTm="6000">
    <p:split orient="vert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50</Words>
  <Application>Microsoft Office PowerPoint</Application>
  <PresentationFormat>Affichage à l'écran (4:3)</PresentationFormat>
  <Paragraphs>13</Paragraphs>
  <Slides>26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Millenium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Kuntz</dc:creator>
  <cp:lastModifiedBy>Kuntz</cp:lastModifiedBy>
  <cp:revision>21</cp:revision>
  <dcterms:created xsi:type="dcterms:W3CDTF">2016-05-22T18:45:53Z</dcterms:created>
  <dcterms:modified xsi:type="dcterms:W3CDTF">2016-05-26T15:08:28Z</dcterms:modified>
</cp:coreProperties>
</file>